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066717BE-53E9-4BF0-8467-B2CAB1D3A29D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2018 CitiBike Analysis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041A149-4025-4140-BEFB-81DE6BBB2785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4/20/19 1:10:17 PM CDT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A1B109DB-1CE2-4AB3-AF60-3B2FE12A71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7" y="395287"/>
            <a:ext cx="77057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579EC286-49D4-4182-B35F-4D59C39B6E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395287"/>
            <a:ext cx="80581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ACE1F002-3764-4AF8-91D7-8D24E87E11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33362"/>
            <a:ext cx="104775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BD2C22EE-9797-4DEF-8DD1-CE8850DA4C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33362"/>
            <a:ext cx="104775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8C06559C-FBE4-4A94-8015-1687F150F5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33362"/>
            <a:ext cx="104775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D0E79A3E-E53A-4FB5-A522-FAFFF8F059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37" y="395287"/>
            <a:ext cx="65627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E921C81A-1EFE-472A-B2CC-E1235162AF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233362"/>
            <a:ext cx="87820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75ED45B1-8B61-4375-9F20-3C1428320D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233362"/>
            <a:ext cx="84010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B4B5EE95-BC6C-40D6-A454-79EA7114F98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395287"/>
            <a:ext cx="84391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E14C7919-4CE9-4206-9715-78B3665336A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5" y="3009900"/>
            <a:ext cx="21526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1B13192C-4677-45E0-8E4E-FF93864FE8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04987"/>
            <a:ext cx="15240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31DEFCC0-8F67-402E-9D2C-2293F524A8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009900"/>
            <a:ext cx="2857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BF9267C3-EB61-4422-98AA-0712714C1B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62" y="314325"/>
            <a:ext cx="68484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9FE8748F-47BF-4937-AB8B-CAEB065860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395287"/>
            <a:ext cx="83439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213C5027-BEA2-4B1C-BACD-3FC111746F3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84" y="0"/>
            <a:ext cx="6583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70095782-F66D-4297-8677-179DAFC8F77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30" y="0"/>
            <a:ext cx="3218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80BA1C60-0DF4-4938-901F-257E489B10E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4501"/>
            <a:ext cx="12192000" cy="27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573D618B-49FA-4F27-8A88-028309B2197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271462"/>
            <a:ext cx="101822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>
            <a:extLst>
              <a:ext uri="{FF2B5EF4-FFF2-40B4-BE49-F238E27FC236}">
                <a16:creationId xmlns:a16="http://schemas.microsoft.com/office/drawing/2014/main" id="{10FFB8D8-5613-4D80-A88F-E74129F895B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271462"/>
            <a:ext cx="101822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>
            <a:extLst>
              <a:ext uri="{FF2B5EF4-FFF2-40B4-BE49-F238E27FC236}">
                <a16:creationId xmlns:a16="http://schemas.microsoft.com/office/drawing/2014/main" id="{BB317CFD-9EF0-40DB-9224-04AB0B82031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271462"/>
            <a:ext cx="101822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>
            <a:extLst>
              <a:ext uri="{FF2B5EF4-FFF2-40B4-BE49-F238E27FC236}">
                <a16:creationId xmlns:a16="http://schemas.microsoft.com/office/drawing/2014/main" id="{DBF654DC-5C09-4B94-AE16-045A47A1F4C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271462"/>
            <a:ext cx="101822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A3E0C7F2-03F6-4FE0-B095-18C14D9C8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395287"/>
            <a:ext cx="78200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>
            <a:extLst>
              <a:ext uri="{FF2B5EF4-FFF2-40B4-BE49-F238E27FC236}">
                <a16:creationId xmlns:a16="http://schemas.microsoft.com/office/drawing/2014/main" id="{328CD6E4-8824-4F30-B921-7A16D07B1D7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271462"/>
            <a:ext cx="101822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>
            <a:extLst>
              <a:ext uri="{FF2B5EF4-FFF2-40B4-BE49-F238E27FC236}">
                <a16:creationId xmlns:a16="http://schemas.microsoft.com/office/drawing/2014/main" id="{A21D1F29-B485-48AC-959E-5BE192AF4D7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271462"/>
            <a:ext cx="101822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>
            <a:extLst>
              <a:ext uri="{FF2B5EF4-FFF2-40B4-BE49-F238E27FC236}">
                <a16:creationId xmlns:a16="http://schemas.microsoft.com/office/drawing/2014/main" id="{A922B5A0-7D47-412B-ACB2-CDC3008BAA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271462"/>
            <a:ext cx="101822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>
            <a:extLst>
              <a:ext uri="{FF2B5EF4-FFF2-40B4-BE49-F238E27FC236}">
                <a16:creationId xmlns:a16="http://schemas.microsoft.com/office/drawing/2014/main" id="{685FE695-CAE4-4604-B0C2-6E196516175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271462"/>
            <a:ext cx="101822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2B37DDFF-15DA-4955-A638-E3874E483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5" y="476250"/>
            <a:ext cx="67627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CFD71B14-206C-4F31-B2D3-143C74AA36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7" y="76200"/>
            <a:ext cx="67151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E60FEB93-6297-4F16-9D31-8F6DE0343E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395287"/>
            <a:ext cx="83439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6C67B3CA-5707-4092-B054-FBC56814C5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395287"/>
            <a:ext cx="83439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80A5F8F8-C033-49EC-94D3-BA6A7A83BD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7" y="395287"/>
            <a:ext cx="77057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9E4ED81C-A288-4117-B5F3-B5E26B68F6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7" y="395287"/>
            <a:ext cx="77057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0</cp:revision>
  <dcterms:created xsi:type="dcterms:W3CDTF">2018-08-15T22:40:47Z</dcterms:created>
  <dcterms:modified xsi:type="dcterms:W3CDTF">2018-08-15T22:40:47Z</dcterms:modified>
</cp:coreProperties>
</file>